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99" r:id="rId5"/>
    <p:sldId id="400" r:id="rId6"/>
    <p:sldId id="401" r:id="rId7"/>
    <p:sldId id="402" r:id="rId8"/>
    <p:sldId id="403" r:id="rId9"/>
    <p:sldId id="404" r:id="rId10"/>
    <p:sldId id="405"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 id="419" r:id="rId25"/>
    <p:sldId id="368" r:id="rId26"/>
    <p:sldId id="369" r:id="rId27"/>
    <p:sldId id="370" r:id="rId28"/>
    <p:sldId id="371" r:id="rId29"/>
    <p:sldId id="372" r:id="rId30"/>
    <p:sldId id="373" r:id="rId31"/>
    <p:sldId id="374" r:id="rId32"/>
    <p:sldId id="375" r:id="rId33"/>
    <p:sldId id="376" r:id="rId34"/>
    <p:sldId id="377" r:id="rId35"/>
    <p:sldId id="378"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394" r:id="rId52"/>
    <p:sldId id="395" r:id="rId53"/>
    <p:sldId id="396" r:id="rId54"/>
    <p:sldId id="397" r:id="rId55"/>
    <p:sldId id="398" r:id="rId5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25</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and whosoever shall say to his brother, </a:t>
            </a:r>
            <a:r>
              <a:rPr lang="en-US" dirty="0" err="1"/>
              <a:t>Raca</a:t>
            </a:r>
            <a:r>
              <a:rPr lang="en-US" dirty="0"/>
              <a:t>, shall be in danger of the council;</a:t>
            </a:r>
          </a:p>
          <a:p>
            <a:r>
              <a:rPr lang="en-US" dirty="0"/>
              <a:t> </a:t>
            </a:r>
          </a:p>
        </p:txBody>
      </p:sp>
    </p:spTree>
    <p:extLst>
      <p:ext uri="{BB962C8B-B14F-4D97-AF65-F5344CB8AC3E}">
        <p14:creationId xmlns:p14="http://schemas.microsoft.com/office/powerpoint/2010/main" val="113640941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smtClean="0"/>
              <a:t>Raca</a:t>
            </a:r>
            <a:r>
              <a:rPr lang="en-US" dirty="0" smtClean="0"/>
              <a:t>:</a:t>
            </a:r>
            <a:endParaRPr lang="en-US" dirty="0"/>
          </a:p>
          <a:p>
            <a:r>
              <a:rPr lang="en-US" dirty="0"/>
              <a:t> </a:t>
            </a:r>
          </a:p>
          <a:p>
            <a:r>
              <a:rPr lang="en-US" dirty="0"/>
              <a:t>Thayer: empty, i.e. a senseless, empty headed man 2) a term of reproach used among the Jews in the time of Christ</a:t>
            </a:r>
          </a:p>
        </p:txBody>
      </p:sp>
    </p:spTree>
    <p:extLst>
      <p:ext uri="{BB962C8B-B14F-4D97-AF65-F5344CB8AC3E}">
        <p14:creationId xmlns:p14="http://schemas.microsoft.com/office/powerpoint/2010/main" val="22249437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and whosoever shall say, Thou fool, shall be in danger of the hell of fire.</a:t>
            </a:r>
          </a:p>
        </p:txBody>
      </p:sp>
    </p:spTree>
    <p:extLst>
      <p:ext uri="{BB962C8B-B14F-4D97-AF65-F5344CB8AC3E}">
        <p14:creationId xmlns:p14="http://schemas.microsoft.com/office/powerpoint/2010/main" val="36863500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Fool:</a:t>
            </a:r>
            <a:endParaRPr lang="en-US" dirty="0"/>
          </a:p>
          <a:p>
            <a:r>
              <a:rPr lang="en-US" dirty="0"/>
              <a:t> </a:t>
            </a:r>
          </a:p>
          <a:p>
            <a:r>
              <a:rPr lang="en-US" dirty="0"/>
              <a:t>foolish, stupid always a term of reproach; (1) of persons considered to be intellectually weak, irrational, or lacking in foresight</a:t>
            </a:r>
          </a:p>
        </p:txBody>
      </p:sp>
    </p:spTree>
    <p:extLst>
      <p:ext uri="{BB962C8B-B14F-4D97-AF65-F5344CB8AC3E}">
        <p14:creationId xmlns:p14="http://schemas.microsoft.com/office/powerpoint/2010/main" val="102071195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12:34 "Brood of vipers! How can you, being evil, speak good things? For out of the abundance of the heart the mouth speaks.  </a:t>
            </a:r>
            <a:r>
              <a:rPr lang="en-US" baseline="30000" dirty="0"/>
              <a:t>35</a:t>
            </a:r>
            <a:r>
              <a:rPr lang="en-US" dirty="0"/>
              <a:t> "A good man out of the good treasure of his heart brings forth good things, and an evil man out of the evil treasure brings forth evil things.</a:t>
            </a:r>
          </a:p>
          <a:p>
            <a:r>
              <a:rPr lang="en-US" dirty="0"/>
              <a:t> </a:t>
            </a:r>
          </a:p>
          <a:p>
            <a:r>
              <a:rPr lang="en-US" dirty="0"/>
              <a:t>Proverbs 4:23 Keep your heart with all diligence, For out of it </a:t>
            </a:r>
            <a:r>
              <a:rPr lang="en-US" i="1" dirty="0"/>
              <a:t>spring </a:t>
            </a:r>
            <a:r>
              <a:rPr lang="en-US" dirty="0"/>
              <a:t>the issues of life.</a:t>
            </a:r>
          </a:p>
        </p:txBody>
      </p:sp>
    </p:spTree>
    <p:extLst>
      <p:ext uri="{BB962C8B-B14F-4D97-AF65-F5344CB8AC3E}">
        <p14:creationId xmlns:p14="http://schemas.microsoft.com/office/powerpoint/2010/main" val="114983344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10:4 For the weapons of our warfare </a:t>
            </a:r>
            <a:r>
              <a:rPr lang="en-US" i="1" dirty="0"/>
              <a:t>are </a:t>
            </a:r>
            <a:r>
              <a:rPr lang="en-US" dirty="0"/>
              <a:t>not carnal but mighty in God for pulling down strongholds,  </a:t>
            </a:r>
            <a:r>
              <a:rPr lang="en-US" baseline="30000" dirty="0"/>
              <a:t>5</a:t>
            </a:r>
            <a:r>
              <a:rPr lang="en-US" dirty="0"/>
              <a:t> casting down arguments and every high thing that exalts itself against the knowledge of God, bringing every thought into captivity to the obedience of Christ, 	</a:t>
            </a:r>
          </a:p>
        </p:txBody>
      </p:sp>
    </p:spTree>
    <p:extLst>
      <p:ext uri="{BB962C8B-B14F-4D97-AF65-F5344CB8AC3E}">
        <p14:creationId xmlns:p14="http://schemas.microsoft.com/office/powerpoint/2010/main" val="33743398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5:23 "Therefore if you bring your gift to the altar, and there remember that your brother has something against you,  </a:t>
            </a:r>
            <a:r>
              <a:rPr lang="en-US" baseline="30000" dirty="0"/>
              <a:t>24</a:t>
            </a:r>
            <a:r>
              <a:rPr lang="en-US" dirty="0"/>
              <a:t> "leave your gift there before the altar, and go your way. First be reconciled to your brother, and then come and offer your gift.</a:t>
            </a:r>
          </a:p>
          <a:p>
            <a:r>
              <a:rPr lang="en-US" dirty="0"/>
              <a:t> </a:t>
            </a:r>
          </a:p>
        </p:txBody>
      </p:sp>
    </p:spTree>
    <p:extLst>
      <p:ext uri="{BB962C8B-B14F-4D97-AF65-F5344CB8AC3E}">
        <p14:creationId xmlns:p14="http://schemas.microsoft.com/office/powerpoint/2010/main" val="26984947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4:19 We love Him because He first loved us.  </a:t>
            </a:r>
            <a:r>
              <a:rPr lang="en-US" baseline="30000" dirty="0"/>
              <a:t>20</a:t>
            </a:r>
            <a:r>
              <a:rPr lang="en-US" dirty="0"/>
              <a:t> If someone says, "I love God," and hates his brother, he is a liar; for he who does not love his brother whom he has seen, how can he love God whom he has not seen?  </a:t>
            </a:r>
            <a:r>
              <a:rPr lang="en-US" baseline="30000" dirty="0"/>
              <a:t>21</a:t>
            </a:r>
            <a:r>
              <a:rPr lang="en-US" dirty="0"/>
              <a:t> And this commandment we have from Him: that he who loves God </a:t>
            </a:r>
            <a:r>
              <a:rPr lang="en-US" i="1" dirty="0"/>
              <a:t>must </a:t>
            </a:r>
            <a:r>
              <a:rPr lang="en-US" dirty="0"/>
              <a:t>love his brother also. </a:t>
            </a:r>
          </a:p>
        </p:txBody>
      </p:sp>
    </p:spTree>
    <p:extLst>
      <p:ext uri="{BB962C8B-B14F-4D97-AF65-F5344CB8AC3E}">
        <p14:creationId xmlns:p14="http://schemas.microsoft.com/office/powerpoint/2010/main" val="256424041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5:25 "Agree with your adversary quickly, while you are on the way with him, lest your adversary deliver you to the judge, the judge hand you over to the officer, and you be thrown into prison.  </a:t>
            </a:r>
            <a:r>
              <a:rPr lang="en-US" baseline="30000" dirty="0"/>
              <a:t>26</a:t>
            </a:r>
            <a:r>
              <a:rPr lang="en-US" dirty="0"/>
              <a:t> "Assuredly, I say to you, you will by no means get out of there till you have paid the last penny.  	</a:t>
            </a:r>
          </a:p>
        </p:txBody>
      </p:sp>
    </p:spTree>
    <p:extLst>
      <p:ext uri="{BB962C8B-B14F-4D97-AF65-F5344CB8AC3E}">
        <p14:creationId xmlns:p14="http://schemas.microsoft.com/office/powerpoint/2010/main" val="15166333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6:14 "For if you forgive men their trespasses, your heavenly Father will also forgive you.  </a:t>
            </a:r>
            <a:r>
              <a:rPr lang="en-US" baseline="30000" dirty="0"/>
              <a:t>15</a:t>
            </a:r>
            <a:r>
              <a:rPr lang="en-US" dirty="0"/>
              <a:t> "But if you do not forgive men their trespasses, neither will your Father forgive your trespasses.</a:t>
            </a:r>
          </a:p>
          <a:p>
            <a:r>
              <a:rPr lang="en-US" dirty="0"/>
              <a:t> </a:t>
            </a:r>
          </a:p>
        </p:txBody>
      </p:sp>
    </p:spTree>
    <p:extLst>
      <p:ext uri="{BB962C8B-B14F-4D97-AF65-F5344CB8AC3E}">
        <p14:creationId xmlns:p14="http://schemas.microsoft.com/office/powerpoint/2010/main" val="92998635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5:20 "For I say to you, that unless your righteousness exceeds </a:t>
            </a:r>
            <a:r>
              <a:rPr lang="en-US" i="1" dirty="0"/>
              <a:t>the righteousness </a:t>
            </a:r>
            <a:r>
              <a:rPr lang="en-US" dirty="0"/>
              <a:t>of the scribes and Pharisees, you will by no means enter the kingdom of heaven.</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5:27 " You have heard that it was said to those of old, 'You shall not commit adultery.'  </a:t>
            </a:r>
          </a:p>
        </p:txBody>
      </p:sp>
    </p:spTree>
    <p:extLst>
      <p:ext uri="{BB962C8B-B14F-4D97-AF65-F5344CB8AC3E}">
        <p14:creationId xmlns:p14="http://schemas.microsoft.com/office/powerpoint/2010/main" val="33028482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20:10 'The man who commits adultery with </a:t>
            </a:r>
            <a:r>
              <a:rPr lang="en-US" i="1" dirty="0"/>
              <a:t>another </a:t>
            </a:r>
            <a:r>
              <a:rPr lang="en-US" dirty="0"/>
              <a:t>man's wife, </a:t>
            </a:r>
            <a:r>
              <a:rPr lang="en-US" i="1" dirty="0"/>
              <a:t>he </a:t>
            </a:r>
            <a:r>
              <a:rPr lang="en-US" dirty="0"/>
              <a:t>who commits adultery with his neighbor's wife, the adulterer and the adulteress, shall surely be put to death.</a:t>
            </a:r>
          </a:p>
        </p:txBody>
      </p:sp>
    </p:spTree>
    <p:extLst>
      <p:ext uri="{BB962C8B-B14F-4D97-AF65-F5344CB8AC3E}">
        <p14:creationId xmlns:p14="http://schemas.microsoft.com/office/powerpoint/2010/main" val="12870083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5:28 "But I say to you that whoever looks at a woman to lust for her has already committed adultery with her in his heart. </a:t>
            </a:r>
          </a:p>
        </p:txBody>
      </p:sp>
    </p:spTree>
    <p:extLst>
      <p:ext uri="{BB962C8B-B14F-4D97-AF65-F5344CB8AC3E}">
        <p14:creationId xmlns:p14="http://schemas.microsoft.com/office/powerpoint/2010/main" val="356212049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Samuel 11:2 Then it happened one evening that David arose from his bed and walked on the roof of the king's house. And from the roof he saw a woman bathing, and the woman </a:t>
            </a:r>
            <a:r>
              <a:rPr lang="en-US" i="1" dirty="0"/>
              <a:t>was </a:t>
            </a:r>
            <a:r>
              <a:rPr lang="en-US" dirty="0"/>
              <a:t>very beautiful to behold.  </a:t>
            </a:r>
            <a:r>
              <a:rPr lang="en-US" baseline="30000" dirty="0"/>
              <a:t>3</a:t>
            </a:r>
            <a:r>
              <a:rPr lang="en-US" dirty="0"/>
              <a:t> So David sent and inquired about the woman. And </a:t>
            </a:r>
            <a:r>
              <a:rPr lang="en-US" i="1" dirty="0"/>
              <a:t>someone </a:t>
            </a:r>
            <a:r>
              <a:rPr lang="en-US" dirty="0"/>
              <a:t>said, "</a:t>
            </a:r>
            <a:r>
              <a:rPr lang="en-US" i="1" dirty="0"/>
              <a:t>Is </a:t>
            </a:r>
            <a:r>
              <a:rPr lang="en-US" dirty="0"/>
              <a:t>this not Bathsheba, the daughter of </a:t>
            </a:r>
            <a:r>
              <a:rPr lang="en-US" dirty="0" err="1"/>
              <a:t>Eliam</a:t>
            </a:r>
            <a:r>
              <a:rPr lang="en-US" dirty="0"/>
              <a:t>, the wife of Uriah the Hittite?"  </a:t>
            </a:r>
            <a:r>
              <a:rPr lang="en-US" baseline="30000" dirty="0"/>
              <a:t>4</a:t>
            </a:r>
            <a:r>
              <a:rPr lang="en-US" dirty="0"/>
              <a:t> Then David sent messengers, and took her; and she came to him, and he lay with her, for she was cleansed from her impurity; and she returned to her house.  </a:t>
            </a:r>
            <a:r>
              <a:rPr lang="en-US" baseline="30000" dirty="0"/>
              <a:t>5</a:t>
            </a:r>
            <a:r>
              <a:rPr lang="en-US" dirty="0"/>
              <a:t> And the woman conceived; so she sent and told David, and said, "I </a:t>
            </a:r>
            <a:r>
              <a:rPr lang="en-US" i="1" dirty="0"/>
              <a:t>am </a:t>
            </a:r>
            <a:r>
              <a:rPr lang="en-US" dirty="0"/>
              <a:t>with child."</a:t>
            </a:r>
          </a:p>
          <a:p>
            <a:r>
              <a:rPr lang="en-US" dirty="0"/>
              <a:t> </a:t>
            </a:r>
          </a:p>
        </p:txBody>
      </p:sp>
    </p:spTree>
    <p:extLst>
      <p:ext uri="{BB962C8B-B14F-4D97-AF65-F5344CB8AC3E}">
        <p14:creationId xmlns:p14="http://schemas.microsoft.com/office/powerpoint/2010/main" val="26137643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Job 31:1 "I have made a covenant with my eyes; Why then should I look upon a young woman?</a:t>
            </a:r>
          </a:p>
        </p:txBody>
      </p:sp>
    </p:spTree>
    <p:extLst>
      <p:ext uri="{BB962C8B-B14F-4D97-AF65-F5344CB8AC3E}">
        <p14:creationId xmlns:p14="http://schemas.microsoft.com/office/powerpoint/2010/main" val="7242852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4:8 Finally, brethren, whatever things are true, whatever things </a:t>
            </a:r>
            <a:r>
              <a:rPr lang="en-US" i="1" dirty="0"/>
              <a:t>are </a:t>
            </a:r>
            <a:r>
              <a:rPr lang="en-US" dirty="0"/>
              <a:t>noble, whatever things </a:t>
            </a:r>
            <a:r>
              <a:rPr lang="en-US" i="1" dirty="0"/>
              <a:t>are </a:t>
            </a:r>
            <a:r>
              <a:rPr lang="en-US" dirty="0"/>
              <a:t>just, whatever things </a:t>
            </a:r>
            <a:r>
              <a:rPr lang="en-US" i="1" dirty="0"/>
              <a:t>are </a:t>
            </a:r>
            <a:r>
              <a:rPr lang="en-US" dirty="0"/>
              <a:t>pure, whatever things </a:t>
            </a:r>
            <a:r>
              <a:rPr lang="en-US" i="1" dirty="0"/>
              <a:t>are </a:t>
            </a:r>
            <a:r>
              <a:rPr lang="en-US" dirty="0"/>
              <a:t>lovely, whatever things </a:t>
            </a:r>
            <a:r>
              <a:rPr lang="en-US" i="1" dirty="0"/>
              <a:t>are </a:t>
            </a:r>
            <a:r>
              <a:rPr lang="en-US" dirty="0"/>
              <a:t>of good report, if </a:t>
            </a:r>
            <a:r>
              <a:rPr lang="en-US" i="1" dirty="0"/>
              <a:t>there is </a:t>
            </a:r>
            <a:r>
              <a:rPr lang="en-US" dirty="0"/>
              <a:t>any virtue and if </a:t>
            </a:r>
            <a:r>
              <a:rPr lang="en-US" i="1" dirty="0"/>
              <a:t>there is </a:t>
            </a:r>
            <a:r>
              <a:rPr lang="en-US" dirty="0"/>
              <a:t>anything praiseworthy -- meditate on these things.  </a:t>
            </a:r>
            <a:r>
              <a:rPr lang="en-US" baseline="30000" dirty="0"/>
              <a:t>9</a:t>
            </a:r>
            <a:r>
              <a:rPr lang="en-US" dirty="0"/>
              <a:t> The things which you learned and received and heard and saw in me, these do, and the God of peace will be with you. </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6:16 Or do you not know that he who is joined to a harlot is one body </a:t>
            </a:r>
            <a:r>
              <a:rPr lang="en-US" i="1" dirty="0"/>
              <a:t>with her? </a:t>
            </a:r>
            <a:r>
              <a:rPr lang="en-US" dirty="0"/>
              <a:t>For "the two," He says, "shall become one flesh."</a:t>
            </a:r>
          </a:p>
          <a:p>
            <a:r>
              <a:rPr lang="en-US" dirty="0"/>
              <a:t> </a:t>
            </a:r>
          </a:p>
          <a:p>
            <a:r>
              <a:rPr lang="en-US" dirty="0"/>
              <a:t>John 8:4   they said to Him, "Teacher, this woman was caught in adultery, in the very act.</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5:28 "If your right eye causes you to sin, pluck it out and cast </a:t>
            </a:r>
            <a:r>
              <a:rPr lang="en-US" i="1" dirty="0"/>
              <a:t>it </a:t>
            </a:r>
            <a:r>
              <a:rPr lang="en-US" dirty="0"/>
              <a:t>from you; for it is more profitable for you that one of your members perish, than for your whole body to be cast into hell.  </a:t>
            </a:r>
            <a:r>
              <a:rPr lang="en-US" baseline="30000" dirty="0"/>
              <a:t>30</a:t>
            </a:r>
            <a:r>
              <a:rPr lang="en-US" dirty="0"/>
              <a:t> "And if your right hand causes you to sin, cut it off and cast </a:t>
            </a:r>
            <a:r>
              <a:rPr lang="en-US" i="1" dirty="0"/>
              <a:t>it </a:t>
            </a:r>
            <a:r>
              <a:rPr lang="en-US" dirty="0"/>
              <a:t>from you; for it is more profitable for you that one of your members perish, than for your whole body to be cast into hell.</a:t>
            </a:r>
          </a:p>
          <a:p>
            <a:r>
              <a:rPr lang="en-US" dirty="0"/>
              <a:t> </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5:31 " Furthermore it has been said, 'Whoever divorces his wife, let him give her a certificate of divorce.'  </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a:t>
            </a:r>
            <a:r>
              <a:rPr lang="en-US" dirty="0" err="1"/>
              <a:t>Shammai</a:t>
            </a:r>
            <a:r>
              <a:rPr lang="en-US" dirty="0"/>
              <a:t> school of thought - taught that a man could not divorce his wife</a:t>
            </a:r>
          </a:p>
          <a:p>
            <a:r>
              <a:rPr lang="en-US" dirty="0"/>
              <a:t>unless he found her to be unchaste.</a:t>
            </a:r>
          </a:p>
          <a:p>
            <a:r>
              <a:rPr lang="en-US" dirty="0"/>
              <a:t>2. Hillel school - taught even if she burned the food a man could divorce his</a:t>
            </a:r>
          </a:p>
          <a:p>
            <a:r>
              <a:rPr lang="en-US" dirty="0"/>
              <a:t>wife (see </a:t>
            </a:r>
            <a:r>
              <a:rPr lang="en-US" dirty="0" err="1"/>
              <a:t>Deut</a:t>
            </a:r>
            <a:r>
              <a:rPr lang="en-US" dirty="0"/>
              <a:t> 24:1).</a:t>
            </a:r>
          </a:p>
          <a:p>
            <a:r>
              <a:rPr lang="en-US" dirty="0"/>
              <a:t>3. </a:t>
            </a:r>
            <a:r>
              <a:rPr lang="en-US" dirty="0" err="1"/>
              <a:t>Akiba</a:t>
            </a:r>
            <a:r>
              <a:rPr lang="en-US" dirty="0"/>
              <a:t> school - taught if a man found one fairer than his wife (“no favor in his</a:t>
            </a:r>
          </a:p>
          <a:p>
            <a:r>
              <a:rPr lang="en-US" dirty="0"/>
              <a:t>eyes”), he could divorce her.</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13:1 Though I speak with the tongues of men and of angels, but have not love, I have become sounding brass or a clanging cymbal.  </a:t>
            </a:r>
            <a:r>
              <a:rPr lang="en-US" baseline="30000" dirty="0"/>
              <a:t>2</a:t>
            </a:r>
            <a:r>
              <a:rPr lang="en-US" dirty="0"/>
              <a:t> And though I have </a:t>
            </a:r>
            <a:r>
              <a:rPr lang="en-US" i="1" dirty="0"/>
              <a:t>the gift of </a:t>
            </a:r>
            <a:r>
              <a:rPr lang="en-US" dirty="0"/>
              <a:t>prophecy, and understand all mysteries and all knowledge, and though I have all faith, so that I could remove mountains, but have not love, I am nothing.  </a:t>
            </a:r>
            <a:r>
              <a:rPr lang="en-US" baseline="30000" dirty="0"/>
              <a:t>3</a:t>
            </a:r>
            <a:r>
              <a:rPr lang="en-US" dirty="0"/>
              <a:t> And though I bestow all my goods to feed </a:t>
            </a:r>
            <a:r>
              <a:rPr lang="en-US" i="1" dirty="0"/>
              <a:t>the poor, </a:t>
            </a:r>
            <a:r>
              <a:rPr lang="en-US" dirty="0"/>
              <a:t>and though I give my body to be burned, but have not love, it profits me nothing. </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school of </a:t>
            </a:r>
            <a:r>
              <a:rPr lang="en-US" dirty="0" err="1"/>
              <a:t>Shammai</a:t>
            </a:r>
            <a:r>
              <a:rPr lang="en-US" dirty="0"/>
              <a:t> agrees with Jesus’ teaching. Mark chapter 10 approaches</a:t>
            </a:r>
          </a:p>
          <a:p>
            <a:r>
              <a:rPr lang="en-US" dirty="0"/>
              <a:t>divorce from the woman’s viewpoint. Divorce was allowed in Judaism, and it involved a</a:t>
            </a:r>
          </a:p>
          <a:p>
            <a:r>
              <a:rPr lang="en-US" dirty="0"/>
              <a:t>simple process in which the person being divorced from would receive a certificate (called</a:t>
            </a:r>
          </a:p>
          <a:p>
            <a:r>
              <a:rPr lang="en-US" dirty="0"/>
              <a:t>a get ). There was no thought about the sanctity of the marriage relationship, or the</a:t>
            </a:r>
          </a:p>
          <a:p>
            <a:r>
              <a:rPr lang="en-US" dirty="0"/>
              <a:t>consequences of this action. This certificate, which was placed into the woman’s hands,</a:t>
            </a:r>
          </a:p>
          <a:p>
            <a:r>
              <a:rPr lang="en-US" dirty="0"/>
              <a:t>read “Go, thou art free to marry any man” (</a:t>
            </a:r>
            <a:r>
              <a:rPr lang="en-US" dirty="0" err="1"/>
              <a:t>Gittin</a:t>
            </a:r>
            <a:r>
              <a:rPr lang="en-US" dirty="0"/>
              <a:t> 9:3). The certificate protected her from</a:t>
            </a:r>
          </a:p>
          <a:p>
            <a:r>
              <a:rPr lang="en-US" dirty="0"/>
              <a:t>being charged as an adulteress if she should remarry. (WVBS)</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Matthew 19:3 The Pharisees also came to Him, testing Him, and saying to Him, "Is it lawful for a man to divorce his wife for </a:t>
            </a:r>
            <a:r>
              <a:rPr lang="en-US" sz="2600" i="1" dirty="0"/>
              <a:t>just </a:t>
            </a:r>
            <a:r>
              <a:rPr lang="en-US" sz="2600" dirty="0"/>
              <a:t>any reason?"  </a:t>
            </a:r>
            <a:r>
              <a:rPr lang="en-US" sz="2600" baseline="30000" dirty="0"/>
              <a:t>4</a:t>
            </a:r>
            <a:r>
              <a:rPr lang="en-US" sz="2600" dirty="0"/>
              <a:t> And He answered and said to them, "Have you not read that He who made </a:t>
            </a:r>
            <a:r>
              <a:rPr lang="en-US" sz="2600" i="1" dirty="0"/>
              <a:t>them </a:t>
            </a:r>
            <a:r>
              <a:rPr lang="en-US" sz="2600" dirty="0"/>
              <a:t>at the beginning 'made them male and female,'  </a:t>
            </a:r>
            <a:r>
              <a:rPr lang="en-US" sz="2600" baseline="30000" dirty="0"/>
              <a:t>5</a:t>
            </a:r>
            <a:r>
              <a:rPr lang="en-US" sz="2600" dirty="0"/>
              <a:t> "and said, 'For this reason a man shall leave his father and mother and be joined to his wife, and the two shall become one flesh'?  </a:t>
            </a:r>
            <a:r>
              <a:rPr lang="en-US" sz="2600" baseline="30000" dirty="0"/>
              <a:t>6</a:t>
            </a:r>
            <a:r>
              <a:rPr lang="en-US" sz="2600" dirty="0"/>
              <a:t> "So then, they are no longer two but one flesh. Therefore what God has joined together, let not man separate."  </a:t>
            </a:r>
            <a:r>
              <a:rPr lang="en-US" sz="2600" baseline="30000" dirty="0"/>
              <a:t>7</a:t>
            </a:r>
            <a:r>
              <a:rPr lang="en-US" sz="2600" dirty="0"/>
              <a:t> They said to Him, "Why then did Moses command to give a certificate of divorce, and to put her away?"  </a:t>
            </a:r>
            <a:r>
              <a:rPr lang="en-US" sz="2600" baseline="30000" dirty="0"/>
              <a:t>8</a:t>
            </a:r>
            <a:r>
              <a:rPr lang="en-US" sz="2600" dirty="0"/>
              <a:t> He said to them, "Moses, because of the hardness of your hearts, permitted you to divorce your wives, but from the beginning it was not so.</a:t>
            </a:r>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5:32 "But I say to you that whoever divorces his wife for any reason except sexual immorality causes her to commit adultery; and whoever marries a woman who is divorced commits adultery.</a:t>
            </a:r>
          </a:p>
          <a:p>
            <a:r>
              <a:rPr lang="en-US" dirty="0"/>
              <a:t> </a:t>
            </a:r>
          </a:p>
          <a:p>
            <a:r>
              <a:rPr lang="en-US" dirty="0"/>
              <a:t>Matthew 19:9 "And I say to you, whoever divorces his wife, except for sexual immorality, and marries another, commits adultery; and whoever marries her who is divorced commits adultery."</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626387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733906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18:15 " The LORD your God will raise up for you a Prophet like me from your midst, from your brethren. Him you shall hear,  </a:t>
            </a:r>
            <a:r>
              <a:rPr lang="en-US" baseline="30000" dirty="0"/>
              <a:t>16</a:t>
            </a:r>
            <a:r>
              <a:rPr lang="en-US" dirty="0"/>
              <a:t> "according to all you desired of the LORD your God in </a:t>
            </a:r>
            <a:r>
              <a:rPr lang="en-US" dirty="0" err="1"/>
              <a:t>Horeb</a:t>
            </a:r>
            <a:r>
              <a:rPr lang="en-US" dirty="0"/>
              <a:t> in the day of the assembly, saying, 'Let me not hear again the voice of the LORD my God, nor let me see this great fire anymore, lest I die.'  </a:t>
            </a:r>
            <a:r>
              <a:rPr lang="en-US" baseline="30000" dirty="0"/>
              <a:t>17</a:t>
            </a:r>
            <a:r>
              <a:rPr lang="en-US" dirty="0"/>
              <a:t> "And the LORD said to me: 'What they have spoken is good.  </a:t>
            </a:r>
            <a:r>
              <a:rPr lang="en-US" baseline="30000" dirty="0"/>
              <a:t>18</a:t>
            </a:r>
            <a:r>
              <a:rPr lang="en-US" dirty="0"/>
              <a:t> 'I will raise up for them a Prophet like you from among their brethren, and will put My words in His mouth, and He shall speak to them all that I command Him.  </a:t>
            </a:r>
            <a:r>
              <a:rPr lang="en-US" baseline="30000" dirty="0"/>
              <a:t>19</a:t>
            </a:r>
            <a:r>
              <a:rPr lang="en-US" dirty="0"/>
              <a:t> 'And it shall be </a:t>
            </a:r>
            <a:r>
              <a:rPr lang="en-US" i="1" dirty="0"/>
              <a:t>that </a:t>
            </a:r>
            <a:r>
              <a:rPr lang="en-US" dirty="0"/>
              <a:t>whoever will not hear My words, which He speaks in My name, I will require </a:t>
            </a:r>
            <a:r>
              <a:rPr lang="en-US" i="1" dirty="0"/>
              <a:t>it </a:t>
            </a:r>
            <a:r>
              <a:rPr lang="en-US" dirty="0"/>
              <a:t>of him. See also Acts 3:22ff. </a:t>
            </a:r>
          </a:p>
          <a:p>
            <a:r>
              <a:rPr lang="en-US" dirty="0"/>
              <a:t> </a:t>
            </a:r>
          </a:p>
        </p:txBody>
      </p:sp>
    </p:spTree>
    <p:extLst>
      <p:ext uri="{BB962C8B-B14F-4D97-AF65-F5344CB8AC3E}">
        <p14:creationId xmlns:p14="http://schemas.microsoft.com/office/powerpoint/2010/main" val="324105719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37128960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445231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57884381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528980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44124781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5:21 " You have heard that it was said to those of old, 'You shall not murder, and whoever murders will be in danger of the judgment.' </a:t>
            </a:r>
          </a:p>
          <a:p>
            <a:r>
              <a:rPr lang="en-US" dirty="0"/>
              <a:t> </a:t>
            </a:r>
          </a:p>
        </p:txBody>
      </p:sp>
    </p:spTree>
    <p:extLst>
      <p:ext uri="{BB962C8B-B14F-4D97-AF65-F5344CB8AC3E}">
        <p14:creationId xmlns:p14="http://schemas.microsoft.com/office/powerpoint/2010/main" val="27010317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481242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001844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5674826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227975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16378405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16:18 " You shall appoint judges and officers in all your gates, which the LORD your God gives you, according to your tribes, and they shall judge the people with just judgment.</a:t>
            </a:r>
          </a:p>
        </p:txBody>
      </p:sp>
    </p:spTree>
    <p:extLst>
      <p:ext uri="{BB962C8B-B14F-4D97-AF65-F5344CB8AC3E}">
        <p14:creationId xmlns:p14="http://schemas.microsoft.com/office/powerpoint/2010/main" val="37411476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ASV </a:t>
            </a:r>
            <a:r>
              <a:rPr lang="en-US" dirty="0"/>
              <a:t>Matthew 5:22 but I say unto you, that every one who is angry with his brother shall be in danger of the judgment; and whosoever shall say to his brother, </a:t>
            </a:r>
            <a:r>
              <a:rPr lang="en-US" dirty="0" err="1"/>
              <a:t>Raca</a:t>
            </a:r>
            <a:r>
              <a:rPr lang="en-US" dirty="0"/>
              <a:t>, shall be in danger of the council; and whosoever shall say, Thou fool, shall be in danger of the hell of fire.</a:t>
            </a:r>
          </a:p>
        </p:txBody>
      </p:sp>
    </p:spTree>
    <p:extLst>
      <p:ext uri="{BB962C8B-B14F-4D97-AF65-F5344CB8AC3E}">
        <p14:creationId xmlns:p14="http://schemas.microsoft.com/office/powerpoint/2010/main" val="36672762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24:17 Do not rejoice when your enemy falls, And do not let your heart be glad when he stumbles;  </a:t>
            </a:r>
            <a:r>
              <a:rPr lang="en-US" baseline="30000" dirty="0"/>
              <a:t>18</a:t>
            </a:r>
            <a:r>
              <a:rPr lang="en-US" dirty="0"/>
              <a:t> Lest the LORD see </a:t>
            </a:r>
            <a:r>
              <a:rPr lang="en-US" i="1" dirty="0"/>
              <a:t>it, </a:t>
            </a:r>
            <a:r>
              <a:rPr lang="en-US" dirty="0"/>
              <a:t>and it displease Him, And He turn away His wrath from him.  </a:t>
            </a:r>
          </a:p>
          <a:p>
            <a:r>
              <a:rPr lang="en-US" dirty="0"/>
              <a:t> </a:t>
            </a:r>
          </a:p>
          <a:p>
            <a:r>
              <a:rPr lang="en-US" dirty="0"/>
              <a:t>Proverbs 25:20 </a:t>
            </a:r>
            <a:r>
              <a:rPr lang="en-US" i="1" dirty="0"/>
              <a:t>Like </a:t>
            </a:r>
            <a:r>
              <a:rPr lang="en-US" dirty="0"/>
              <a:t>one who takes away a garment in cold weather, </a:t>
            </a:r>
            <a:r>
              <a:rPr lang="en-US" i="1" dirty="0"/>
              <a:t>And like </a:t>
            </a:r>
            <a:r>
              <a:rPr lang="en-US" dirty="0"/>
              <a:t>vinegar on soda, </a:t>
            </a:r>
            <a:r>
              <a:rPr lang="en-US" i="1" dirty="0"/>
              <a:t>Is </a:t>
            </a:r>
            <a:r>
              <a:rPr lang="en-US" dirty="0"/>
              <a:t>one who sings songs to a heavy heart.  </a:t>
            </a:r>
            <a:r>
              <a:rPr lang="en-US" baseline="30000" dirty="0"/>
              <a:t>21</a:t>
            </a:r>
            <a:r>
              <a:rPr lang="en-US" dirty="0"/>
              <a:t> If your enemy is hungry, give him bread to eat; And if he is thirsty, give him water to drink;</a:t>
            </a:r>
          </a:p>
        </p:txBody>
      </p:sp>
    </p:spTree>
    <p:extLst>
      <p:ext uri="{BB962C8B-B14F-4D97-AF65-F5344CB8AC3E}">
        <p14:creationId xmlns:p14="http://schemas.microsoft.com/office/powerpoint/2010/main" val="268111943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3:15 Whoever hates his brother is a murderer, and you know that no murderer has eternal life abiding in him.</a:t>
            </a:r>
          </a:p>
        </p:txBody>
      </p:sp>
    </p:spTree>
    <p:extLst>
      <p:ext uri="{BB962C8B-B14F-4D97-AF65-F5344CB8AC3E}">
        <p14:creationId xmlns:p14="http://schemas.microsoft.com/office/powerpoint/2010/main" val="24848754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2324</TotalTime>
  <Words>1662</Words>
  <Application>Microsoft Office PowerPoint</Application>
  <PresentationFormat>On-screen Show (4:3)</PresentationFormat>
  <Paragraphs>63</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58</cp:revision>
  <dcterms:created xsi:type="dcterms:W3CDTF">2006-12-19T00:50:39Z</dcterms:created>
  <dcterms:modified xsi:type="dcterms:W3CDTF">2013-09-08T00:08:38Z</dcterms:modified>
</cp:coreProperties>
</file>